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0"/>
    <p:restoredTop sz="94678"/>
  </p:normalViewPr>
  <p:slideViewPr>
    <p:cSldViewPr snapToGrid="0" snapToObjects="1">
      <p:cViewPr varScale="1">
        <p:scale>
          <a:sx n="128" d="100"/>
          <a:sy n="128" d="100"/>
        </p:scale>
        <p:origin x="184" y="3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Research Defense Presentation Guide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Step-by-Step Guide to Designing PowerPoint Presentations for Research Defense</a:t>
            </a:r>
          </a:p>
          <a:p>
            <a:r>
              <a:t>Prepared for Academic Presentations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Discussion and 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Interpret findings</a:t>
            </a:r>
          </a:p>
          <a:p>
            <a:r>
              <a:t>- Compare results with previous studies</a:t>
            </a:r>
          </a:p>
          <a:p>
            <a:r>
              <a:t>- Explain practical or theoretical implications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 and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Summarize key insights</a:t>
            </a:r>
          </a:p>
          <a:p>
            <a:r>
              <a:t>- Provide recommendations</a:t>
            </a:r>
          </a:p>
          <a:p>
            <a:r>
              <a:t>- Suggest areas for future research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Design Tips for PowerPoint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Use minimal text</a:t>
            </a:r>
          </a:p>
          <a:p>
            <a:r>
              <a:t>- Maintain consistent formatting</a:t>
            </a:r>
          </a:p>
          <a:p>
            <a:r>
              <a:t>- Use readable fonts</a:t>
            </a:r>
          </a:p>
          <a:p>
            <a:r>
              <a:t>- Avoid overcrowded slides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Presentation Delivery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Practice multiple times</a:t>
            </a:r>
          </a:p>
          <a:p>
            <a:r>
              <a:t>- Maintain eye contact</a:t>
            </a:r>
          </a:p>
          <a:p>
            <a:r>
              <a:t>- Speak clearly</a:t>
            </a:r>
          </a:p>
          <a:p>
            <a:r>
              <a:t>- Manage presentation time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Preparing for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Anticipate possible questions</a:t>
            </a:r>
          </a:p>
          <a:p>
            <a:r>
              <a:t>- Explain research choices</a:t>
            </a:r>
          </a:p>
          <a:p>
            <a:r>
              <a:t>- Discuss limitations</a:t>
            </a:r>
          </a:p>
          <a:p>
            <a:r>
              <a:t>- Stay calm and confident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 Tips for a Successful Defense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Focus on clarity</a:t>
            </a:r>
          </a:p>
          <a:p>
            <a:r>
              <a:t>- Highlight research contribution</a:t>
            </a:r>
          </a:p>
          <a:p>
            <a:r>
              <a:t>- Use visuals effectively</a:t>
            </a:r>
          </a:p>
          <a:p>
            <a:r>
              <a:t>- Deliver with confidence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Understanding the Purpose of a Research Defense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Demonstrate understanding of the research problem</a:t>
            </a:r>
          </a:p>
          <a:p>
            <a:r>
              <a:t>- Show importance of the study</a:t>
            </a:r>
          </a:p>
          <a:p>
            <a:r>
              <a:t>- Explain methodology and findings</a:t>
            </a:r>
          </a:p>
          <a:p>
            <a:r>
              <a:t>- Highlight research contributions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Typical Research Defense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Title Slide</a:t>
            </a:r>
          </a:p>
          <a:p>
            <a:r>
              <a:t>2. Introduction</a:t>
            </a:r>
          </a:p>
          <a:p>
            <a:r>
              <a:t>3. Research Problem</a:t>
            </a:r>
          </a:p>
          <a:p>
            <a:r>
              <a:t>4. Objectives</a:t>
            </a:r>
          </a:p>
          <a:p>
            <a:r>
              <a:t>5. Research Questions</a:t>
            </a:r>
          </a:p>
          <a:p>
            <a:r>
              <a:t>6. Literature Review</a:t>
            </a:r>
          </a:p>
          <a:p>
            <a:r>
              <a:t>7. Methodology</a:t>
            </a:r>
          </a:p>
          <a:p>
            <a:r>
              <a:t>8. Findings</a:t>
            </a:r>
          </a:p>
          <a:p>
            <a:r>
              <a:t>9. Discussion</a:t>
            </a:r>
          </a:p>
          <a:p>
            <a:r>
              <a:t>10. Conclusion</a:t>
            </a:r>
          </a:p>
          <a:p>
            <a:r>
              <a:t>11. Recommendations</a:t>
            </a:r>
          </a:p>
          <a:p>
            <a:r>
              <a:t>12. Q&amp;A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 Slide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Research Title</a:t>
            </a:r>
          </a:p>
          <a:p>
            <a:r>
              <a:t>- Your Name</a:t>
            </a:r>
          </a:p>
          <a:p>
            <a:r>
              <a:t>- Degree Program</a:t>
            </a:r>
          </a:p>
          <a:p>
            <a:r>
              <a:t>- University Name</a:t>
            </a:r>
          </a:p>
          <a:p>
            <a:r>
              <a:t>- Supervisor</a:t>
            </a:r>
          </a:p>
          <a:p>
            <a:r>
              <a:t>- Date of Defense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Present the Research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What problem does the research address?</a:t>
            </a:r>
          </a:p>
          <a:p>
            <a:r>
              <a:t>- Why is it important?</a:t>
            </a:r>
          </a:p>
          <a:p>
            <a:r>
              <a:t>- Who is affected?</a:t>
            </a:r>
          </a:p>
          <a:p>
            <a:r>
              <a:t>- Provide brief background context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Research Objectives and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Clearly state research objectives</a:t>
            </a:r>
          </a:p>
          <a:p>
            <a:r>
              <a:t>- Present research questions or hypotheses</a:t>
            </a:r>
          </a:p>
          <a:p>
            <a:r>
              <a:t>- Keep statements concise and measurable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Literature Review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Key theories and frameworks</a:t>
            </a:r>
          </a:p>
          <a:p>
            <a:r>
              <a:t>- Important previous studies</a:t>
            </a:r>
          </a:p>
          <a:p>
            <a:r>
              <a:t>- Identify research gaps your study addresses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Methodology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Research design</a:t>
            </a:r>
          </a:p>
          <a:p>
            <a:r>
              <a:t>- Sample size</a:t>
            </a:r>
          </a:p>
          <a:p>
            <a:r>
              <a:t>- Data collection methods</a:t>
            </a:r>
          </a:p>
          <a:p>
            <a:r>
              <a:t>- Data analysis tools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Presenting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Use charts and graphs</a:t>
            </a:r>
          </a:p>
          <a:p>
            <a:r>
              <a:t>- Highlight key results</a:t>
            </a:r>
          </a:p>
          <a:p>
            <a:r>
              <a:t>- Avoid text-heavy slides</a:t>
            </a:r>
          </a:p>
          <a:p>
            <a:r>
              <a:t>- Explain what results mean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330</Words>
  <Application>Microsoft Macintosh PowerPoint</Application>
  <PresentationFormat>On-screen Show (4:3)</PresentationFormat>
  <Paragraphs>79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Research Defense Presentation Guide</vt:lpstr>
      <vt:lpstr>Understanding the Purpose of a Research Defense</vt:lpstr>
      <vt:lpstr>Typical Research Defense Structure</vt:lpstr>
      <vt:lpstr>Title Slide Design</vt:lpstr>
      <vt:lpstr>Present the Research Problem</vt:lpstr>
      <vt:lpstr>Research Objectives and Questions</vt:lpstr>
      <vt:lpstr>Literature Review Summary</vt:lpstr>
      <vt:lpstr>Methodology Overview</vt:lpstr>
      <vt:lpstr>Presenting Findings</vt:lpstr>
      <vt:lpstr>Discussion and Implications</vt:lpstr>
      <vt:lpstr>Conclusion and Recommendations</vt:lpstr>
      <vt:lpstr>Design Tips for PowerPoint</vt:lpstr>
      <vt:lpstr>Presentation Delivery Tips</vt:lpstr>
      <vt:lpstr>Preparing for Questions</vt:lpstr>
      <vt:lpstr>Final Tips for a Successful Defense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Defense Presentation Guide</dc:title>
  <dc:subject/>
  <dc:creator/>
  <cp:keywords/>
  <dc:description>generated using python-pptx</dc:description>
  <cp:lastModifiedBy>Microsoft Office User</cp:lastModifiedBy>
  <cp:revision>1</cp:revision>
  <dcterms:created xsi:type="dcterms:W3CDTF">2013-01-27T09:14:16Z</dcterms:created>
  <dcterms:modified xsi:type="dcterms:W3CDTF">2026-03-11T14:32:48Z</dcterms:modified>
  <cp:category/>
</cp:coreProperties>
</file>