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64"/>
  </p:normalViewPr>
  <p:slideViewPr>
    <p:cSldViewPr snapToGrid="0" snapToObjects="1">
      <p:cViewPr varScale="1">
        <p:scale>
          <a:sx n="112" d="100"/>
          <a:sy n="112" d="100"/>
        </p:scale>
        <p:origin x="17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Public Speaking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How to Deliver Confident and Impactful Speeches</a:t>
            </a:r>
          </a:p>
          <a:p>
            <a:r>
              <a:t>Prepared for Students and Professionals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Managing Public Speaking Anxiety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Take deep breaths</a:t>
            </a:r>
          </a:p>
          <a:p>
            <a:r>
              <a:t>- Practice multiple times</a:t>
            </a:r>
          </a:p>
          <a:p>
            <a:r>
              <a:t>- Visualize success</a:t>
            </a:r>
          </a:p>
          <a:p>
            <a:r>
              <a:t>- Focus on your message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Handling Mistakes During a Speech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Stay calm</a:t>
            </a:r>
          </a:p>
          <a:p>
            <a:r>
              <a:t>- Correct the mistake and continue</a:t>
            </a:r>
          </a:p>
          <a:p>
            <a:r>
              <a:t>- Most audiences won't notice small errors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Public speaking improves with practice. Preparation, confidence, and audience engagement help deliver impactful presentations.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Thank you!</a:t>
            </a:r>
          </a:p>
          <a:p>
            <a:r>
              <a:t>Questions?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Public Speaking?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Public speaking involves delivering a speech or presentation in front of an audience to communicate ideas clearly and effectively.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Public Speaking Skills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Improve communication skills</a:t>
            </a:r>
          </a:p>
          <a:p>
            <a:r>
              <a:t>- Build confidence</a:t>
            </a:r>
          </a:p>
          <a:p>
            <a:r>
              <a:t>- Engage audiences</a:t>
            </a:r>
          </a:p>
          <a:p>
            <a:r>
              <a:t>- Present ideas clearly in academic and professional settings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Fear of Public Speaking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Public speaking anxiety is common</a:t>
            </a:r>
          </a:p>
          <a:p>
            <a:r>
              <a:t>- Symptoms include nervousness and sweating</a:t>
            </a:r>
          </a:p>
          <a:p>
            <a:r>
              <a:t>- Practice and preparation help reduce anxiety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Preparation Before Speaking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Research your topic</a:t>
            </a:r>
          </a:p>
          <a:p>
            <a:r>
              <a:t>- Organize key points</a:t>
            </a:r>
          </a:p>
          <a:p>
            <a:r>
              <a:t>- Practice your speech beforehand</a:t>
            </a:r>
          </a:p>
          <a:p>
            <a:r>
              <a:t>- Use notecards instead of memorizing word for word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to Deliver a Great Speech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Speak clearly and slowly</a:t>
            </a:r>
          </a:p>
          <a:p>
            <a:r>
              <a:t>- Avoid filler words like 'um'</a:t>
            </a:r>
          </a:p>
          <a:p>
            <a:r>
              <a:t>- Maintain eye contact</a:t>
            </a:r>
          </a:p>
          <a:p>
            <a:r>
              <a:t>- Use natural hand gestures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Engaging Your 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Start with a story or statistic</a:t>
            </a:r>
          </a:p>
          <a:p>
            <a:r>
              <a:t>- Ask questions</a:t>
            </a:r>
          </a:p>
          <a:p>
            <a:r>
              <a:t>- Keep your audience involved</a:t>
            </a:r>
          </a:p>
          <a:p>
            <a:r>
              <a:t>- Use visuals when possible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Body Language and Eye 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Maintain eye contact</a:t>
            </a:r>
          </a:p>
          <a:p>
            <a:r>
              <a:t>- Stand confidently</a:t>
            </a:r>
          </a:p>
          <a:p>
            <a:r>
              <a:t>- Use gestures to emphasize points</a:t>
            </a:r>
          </a:p>
          <a:p>
            <a:r>
              <a:t>- Face your audience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Visual Aids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Slides</a:t>
            </a:r>
          </a:p>
          <a:p>
            <a:r>
              <a:t>- Charts and graphs</a:t>
            </a:r>
          </a:p>
          <a:p>
            <a:r>
              <a:t>- Images or video clips</a:t>
            </a:r>
          </a:p>
          <a:p>
            <a:r>
              <a:t>- Keep slides simple and clear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FFFFFF"/>
                </a:solidFill>
              </a:rPr>
              <a:t>ivyresearchwriters.com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310</Words>
  <Application>Microsoft Macintosh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Public Speaking Tips</vt:lpstr>
      <vt:lpstr>What is Public Speaking?</vt:lpstr>
      <vt:lpstr>Why Public Speaking Skills Matter</vt:lpstr>
      <vt:lpstr>Common Fear of Public Speaking</vt:lpstr>
      <vt:lpstr>Preparation Before Speaking</vt:lpstr>
      <vt:lpstr>Tips to Deliver a Great Speech</vt:lpstr>
      <vt:lpstr>Engaging Your Audience</vt:lpstr>
      <vt:lpstr>Body Language and Eye Contact</vt:lpstr>
      <vt:lpstr>Using Visual Aids</vt:lpstr>
      <vt:lpstr>Managing Public Speaking Anxiety</vt:lpstr>
      <vt:lpstr>Handling Mistakes During a Speech</vt:lpstr>
      <vt:lpstr>Conclusion</vt:lpstr>
      <vt:lpstr>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Speaking Tips</dc:title>
  <dc:subject/>
  <dc:creator/>
  <cp:keywords/>
  <dc:description>generated using python-pptx</dc:description>
  <cp:lastModifiedBy>Microsoft Office User</cp:lastModifiedBy>
  <cp:revision>1</cp:revision>
  <dcterms:created xsi:type="dcterms:W3CDTF">2013-01-27T09:14:16Z</dcterms:created>
  <dcterms:modified xsi:type="dcterms:W3CDTF">2026-03-12T07:49:45Z</dcterms:modified>
  <cp:category/>
</cp:coreProperties>
</file>